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05613" cy="99441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5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417FBF-459E-CD56-CB63-961F120DF7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E97351E-45FC-AFFE-4AB2-94C4658EC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7288EB-34B0-823D-B686-75963D610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C06C-FAA7-48CB-809E-8227C07BC19E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221EEE-4353-CF36-322A-B8A1C7387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0C8322-7F21-A8A2-694F-C94510C6F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3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AD7EC0-E1AD-6336-17B6-33CDA448C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225F196-135E-F307-0A67-93C103E714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118B02-E20C-9F22-D5B4-4CCFB5DBA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C06C-FAA7-48CB-809E-8227C07BC19E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2D7E51-7F4D-613D-650E-28CBF9F89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F60815-64EA-13F6-15DE-981B19E87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8772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1953173-ACC2-F333-692E-D7FF0C26C3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9DDFA66-1EAC-2982-C484-1205904B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12A63C-5EC4-4391-0A53-6C9716FD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C06C-FAA7-48CB-809E-8227C07BC19E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618436-6C27-8188-7078-7E606F136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5F8FB5-BCA0-704A-0A5A-FB073063B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599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6AEA4-0F63-477C-C063-0E461E03B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F6AF50-046E-B982-2CF9-111A80540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406A34-575A-A057-2B73-35E791B08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C06C-FAA7-48CB-809E-8227C07BC19E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AFD172-767E-5D75-3B67-CA92A9506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6ED85D-B514-61CB-C927-EF5554B33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531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D99BC8-AFCD-D060-BF43-A41E7AF3A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5C8144-DFB2-E8E3-8B8B-6F782C2B2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D1123E-BA5D-EA37-CECB-9E8AB805C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C06C-FAA7-48CB-809E-8227C07BC19E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7E5C1F-9803-26C6-4CE8-2A88026CC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BB1ECC-64AA-0ACD-B99E-4A7CE249E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2932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AB2F6F-46F1-29C2-95E7-8B689FC11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E4C354-2A3D-885C-E77F-8EBBDBC4D3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64CEDE8-31FB-5E74-8FA9-9156EEAFA0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06DF973-556A-39D0-233C-73B6C4668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C06C-FAA7-48CB-809E-8227C07BC19E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4439C05-CAA3-09FF-06D4-CA9EC5109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4212A43-8D17-9B1A-6F27-AA61EECB1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751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97D1C9-9E6C-2324-A521-30FE3EAB4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DFA079-7CFF-EDE9-8A31-933301B34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9856B0-1703-AD0B-90D7-2B4A8EAA7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585743F-0D74-1F68-12CB-A656CC90E3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11D2BDB-7F05-0CFE-FC25-49E6998DD0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58854E8-C555-C96F-BBBC-E2E0EFE82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C06C-FAA7-48CB-809E-8227C07BC19E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F92FA6A-9EAD-0D41-9F94-21B953AB9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3BCA582-7315-D1DB-F85D-D8B859071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483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71B334-556D-9AD1-F2D7-50429D6C2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9AB45BB-79AF-F036-1CFF-936508678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C06C-FAA7-48CB-809E-8227C07BC19E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0B2655E-B1D3-0FCE-8265-0F57044EC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FDA1DD9-8BE3-E089-9AD3-0A771D1F7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245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3D4A90E-321B-FCA5-174E-F51E94F2C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C06C-FAA7-48CB-809E-8227C07BC19E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5103283-D919-BBA9-5BFA-F8A06E6E4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1D14102-0404-BACE-C1E0-2670BDBD7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72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D9815D-340A-9B17-F7D0-398DB57C6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76A59D-965F-5F25-FD8C-59D0B2EC0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DA48612-83E5-EB87-FFA3-30919C0EA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3305621-9AF4-9518-6486-D7846926B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C06C-FAA7-48CB-809E-8227C07BC19E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CE1C6F9-7534-F8FB-467A-3219DF754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D82FE2-9409-64C3-64BE-B2E2B0A89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2632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F0AE9F-729B-4A37-03B5-AB6D2F884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AAB2E31-54D5-EB53-3C8B-E2D8DA1DB4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FAE27AA-8A39-C6DA-845A-4BD1057A9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6A13EC2-4F57-F366-D3C7-EAA9D74E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C06C-FAA7-48CB-809E-8227C07BC19E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56734C-46CC-C6D8-C99B-BF9D2DAB2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4B8FA5-0AE9-4B2E-C08F-AE7E3ADFD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3487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F70A378-EF24-0EBA-4E16-93D3ED589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5C00DB8-271C-DA11-5D89-40611D09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412F48-152C-B518-F419-6E8715C6D4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DC06C-FAA7-48CB-809E-8227C07BC19E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F9E19A-5ECA-ED0B-23F3-F0B001EE2A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9EC10A-D251-475C-7840-DE83AF70F5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116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3799AC9-10BB-027C-3FA4-ABA64ECB3832}"/>
              </a:ext>
            </a:extLst>
          </p:cNvPr>
          <p:cNvSpPr/>
          <p:nvPr/>
        </p:nvSpPr>
        <p:spPr>
          <a:xfrm rot="16200000">
            <a:off x="2693194" y="-2667001"/>
            <a:ext cx="6805613" cy="1219200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CustomShape 5">
            <a:extLst>
              <a:ext uri="{FF2B5EF4-FFF2-40B4-BE49-F238E27FC236}">
                <a16:creationId xmlns:a16="http://schemas.microsoft.com/office/drawing/2014/main" id="{0A7905C3-2A90-020A-3600-9427600C1AC0}"/>
              </a:ext>
            </a:extLst>
          </p:cNvPr>
          <p:cNvSpPr/>
          <p:nvPr/>
        </p:nvSpPr>
        <p:spPr>
          <a:xfrm>
            <a:off x="2730970" y="326396"/>
            <a:ext cx="4008535" cy="13838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BON DE COMMANDE 20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24</a:t>
            </a:r>
            <a:r>
              <a:rPr lang="en-US" sz="2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 avec la FEB </a:t>
            </a:r>
            <a:endParaRPr lang="fr-F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ustomShape 4">
            <a:extLst>
              <a:ext uri="{FF2B5EF4-FFF2-40B4-BE49-F238E27FC236}">
                <a16:creationId xmlns:a16="http://schemas.microsoft.com/office/drawing/2014/main" id="{78CD344B-7812-CAB4-A042-1C9DB6F27F32}"/>
              </a:ext>
            </a:extLst>
          </p:cNvPr>
          <p:cNvSpPr/>
          <p:nvPr/>
        </p:nvSpPr>
        <p:spPr>
          <a:xfrm>
            <a:off x="7176109" y="92403"/>
            <a:ext cx="9234582" cy="80112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 algn="l"/>
            <a:r>
              <a:rPr lang="fr-FR" sz="1800" b="1" kern="1200" dirty="0">
                <a:solidFill>
                  <a:srgbClr val="C00000"/>
                </a:solidFill>
                <a:effectLst/>
                <a:ea typeface="Arial Unicode MS"/>
                <a:cs typeface="Times New Roman" panose="02020603050405020304" pitchFamily="18" charset="0"/>
              </a:rPr>
              <a:t>À JOINDRE </a:t>
            </a:r>
            <a:r>
              <a:rPr lang="fr-FR" b="1" dirty="0">
                <a:solidFill>
                  <a:srgbClr val="C00000"/>
                </a:solidFill>
                <a:ea typeface="Arial Unicode MS"/>
                <a:cs typeface="Times New Roman" panose="02020603050405020304" pitchFamily="18" charset="0"/>
              </a:rPr>
              <a:t>À</a:t>
            </a:r>
            <a:r>
              <a:rPr lang="fr-FR" sz="1800" b="1" kern="1200" dirty="0">
                <a:solidFill>
                  <a:srgbClr val="C00000"/>
                </a:solidFill>
                <a:effectLst/>
                <a:ea typeface="Arial Unicode MS"/>
                <a:cs typeface="Times New Roman" panose="02020603050405020304" pitchFamily="18" charset="0"/>
              </a:rPr>
              <a:t> VOTRE DOSSIER DE CANDIDATURE </a:t>
            </a:r>
          </a:p>
          <a:p>
            <a:pPr algn="l"/>
            <a:r>
              <a:rPr lang="fr-FR" sz="1800" b="1" kern="1200" dirty="0">
                <a:solidFill>
                  <a:srgbClr val="C00000"/>
                </a:solidFill>
                <a:effectLst/>
                <a:ea typeface="Arial Unicode MS"/>
                <a:cs typeface="Times New Roman" panose="02020603050405020304" pitchFamily="18" charset="0"/>
              </a:rPr>
              <a:t>AUX ADRESSES SUIVANTES :</a:t>
            </a:r>
          </a:p>
          <a:p>
            <a:pPr algn="l"/>
            <a:endParaRPr lang="fr-FR" sz="1000" b="1" kern="1200" dirty="0">
              <a:solidFill>
                <a:srgbClr val="C00000"/>
              </a:solidFill>
              <a:effectLst/>
              <a:ea typeface="Arial Unicode MS"/>
              <a:cs typeface="Times New Roman" panose="02020603050405020304" pitchFamily="18" charset="0"/>
            </a:endParaRPr>
          </a:p>
          <a:p>
            <a:pPr algn="l"/>
            <a:r>
              <a:rPr lang="fr-FR" b="1" dirty="0">
                <a:solidFill>
                  <a:srgbClr val="C00000"/>
                </a:solidFill>
                <a:cs typeface="Times New Roman" panose="02020603050405020304" pitchFamily="18" charset="0"/>
              </a:rPr>
              <a:t>jdouay@honorelemag.fr et </a:t>
            </a:r>
            <a:r>
              <a:rPr lang="fr-FR" sz="1800" b="1" kern="1200" dirty="0">
                <a:solidFill>
                  <a:srgbClr val="C00000"/>
                </a:solidFill>
                <a:effectLst/>
                <a:ea typeface="Arial Unicode MS"/>
                <a:cs typeface="Times New Roman" panose="02020603050405020304" pitchFamily="18" charset="0"/>
              </a:rPr>
              <a:t>cettedgui@snacking.fr </a:t>
            </a:r>
            <a:r>
              <a:rPr lang="fr-FR" sz="1800" kern="1200" dirty="0">
                <a:solidFill>
                  <a:srgbClr val="C00000"/>
                </a:solidFill>
                <a:effectLst/>
                <a:ea typeface="Arial Unicode MS"/>
                <a:cs typeface="Times New Roman" panose="02020603050405020304" pitchFamily="18" charset="0"/>
              </a:rPr>
              <a:t> </a:t>
            </a:r>
            <a:endParaRPr lang="fr-FR" sz="1100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CustomShape 6">
            <a:extLst>
              <a:ext uri="{FF2B5EF4-FFF2-40B4-BE49-F238E27FC236}">
                <a16:creationId xmlns:a16="http://schemas.microsoft.com/office/drawing/2014/main" id="{55BC20B0-58C5-A273-4D92-1441B89A4454}"/>
              </a:ext>
            </a:extLst>
          </p:cNvPr>
          <p:cNvSpPr/>
          <p:nvPr/>
        </p:nvSpPr>
        <p:spPr>
          <a:xfrm>
            <a:off x="285400" y="1483572"/>
            <a:ext cx="5703650" cy="358233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400" b="1" u="sng" kern="1200" dirty="0">
                <a:solidFill>
                  <a:srgbClr val="CE181E"/>
                </a:solidFill>
                <a:effectLst/>
                <a:ea typeface="Arial Unicode MS"/>
                <a:cs typeface="Times New Roman" panose="02020603050405020304" pitchFamily="18" charset="0"/>
              </a:rPr>
              <a:t>MERCI DE BIEN VEILLER A L’EXACTITUDE DES INFORMATIONS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Nom de la société </a:t>
            </a:r>
            <a:r>
              <a:rPr lang="fr-FR" sz="1200" u="sng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A FACTURER </a:t>
            </a:r>
            <a:r>
              <a:rPr lang="fr-FR" sz="11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: </a:t>
            </a:r>
            <a:r>
              <a:rPr lang="fr-FR" sz="1100" u="sng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                __________________________</a:t>
            </a:r>
            <a:r>
              <a:rPr lang="fr-FR" sz="11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____________________________________________________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Contact pour la </a:t>
            </a:r>
            <a:r>
              <a:rPr lang="fr-FR" sz="1200" u="sng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FACTURATION</a:t>
            </a:r>
            <a:r>
              <a:rPr lang="fr-FR" sz="12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 </a:t>
            </a:r>
            <a:r>
              <a:rPr lang="fr-FR" sz="11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: ____________________________________________________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Tél </a:t>
            </a:r>
            <a:r>
              <a:rPr lang="fr-FR" sz="11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: _____________________________ </a:t>
            </a:r>
            <a:r>
              <a:rPr lang="fr-FR" sz="12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Email</a:t>
            </a:r>
            <a:r>
              <a:rPr lang="fr-FR" sz="11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 ________________________________________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Adresse de </a:t>
            </a:r>
            <a:r>
              <a:rPr lang="fr-FR" sz="1100" u="sng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FACTURATION</a:t>
            </a:r>
            <a:r>
              <a:rPr lang="fr-FR" sz="11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 </a:t>
            </a:r>
            <a:r>
              <a:rPr lang="fr-FR" sz="1100" kern="1200" dirty="0">
                <a:solidFill>
                  <a:srgbClr val="000000"/>
                </a:solidFill>
                <a:effectLst/>
                <a:ea typeface="Arial Unicode MS"/>
                <a:cs typeface="Times New Roman" panose="02020603050405020304" pitchFamily="18" charset="0"/>
              </a:rPr>
              <a:t> </a:t>
            </a:r>
            <a:r>
              <a:rPr lang="fr-FR" sz="11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______________________________________________________________________________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300" b="1" u="sng" kern="12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Arial Unicode MS"/>
                <a:cs typeface="Times New Roman" panose="02020603050405020304" pitchFamily="18" charset="0"/>
              </a:rPr>
              <a:t>N° de bon de commande à faire figurer sur la facture (si nécessaire</a:t>
            </a:r>
            <a:r>
              <a:rPr lang="fr-FR" sz="1300" b="1" kern="12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Arial Unicode MS"/>
                <a:cs typeface="Times New Roman" panose="02020603050405020304" pitchFamily="18" charset="0"/>
              </a:rPr>
              <a:t>) : </a:t>
            </a:r>
            <a:endParaRPr lang="fr-FR" sz="1300" dirty="0">
              <a:effectLst/>
              <a:highlight>
                <a:srgbClr val="FFFF00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____________________________________________________________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kern="1200" dirty="0">
                <a:solidFill>
                  <a:srgbClr val="000000"/>
                </a:solidFill>
                <a:effectLst/>
                <a:ea typeface="Arial Unicode MS"/>
                <a:cs typeface="Times New Roman" panose="02020603050405020304" pitchFamily="18" charset="0"/>
              </a:rPr>
              <a:t>Nom du responsable de la candidature  (si différente) : </a:t>
            </a:r>
            <a:endParaRPr lang="fr-FR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kern="1200" dirty="0">
                <a:solidFill>
                  <a:srgbClr val="000000"/>
                </a:solidFill>
                <a:effectLst/>
                <a:ea typeface="Arial Unicode MS"/>
                <a:cs typeface="Times New Roman" panose="02020603050405020304" pitchFamily="18" charset="0"/>
              </a:rPr>
              <a:t>___________________________________________________________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kern="1200" dirty="0">
                <a:solidFill>
                  <a:srgbClr val="000000"/>
                </a:solidFill>
                <a:effectLst/>
                <a:ea typeface="Arial Unicode MS"/>
                <a:cs typeface="Times New Roman" panose="02020603050405020304" pitchFamily="18" charset="0"/>
              </a:rPr>
              <a:t>Tél</a:t>
            </a:r>
            <a:r>
              <a:rPr lang="fr-FR" sz="1100" kern="1200" dirty="0">
                <a:solidFill>
                  <a:srgbClr val="000000"/>
                </a:solidFill>
                <a:effectLst/>
                <a:ea typeface="Arial Unicode MS"/>
                <a:cs typeface="Times New Roman" panose="02020603050405020304" pitchFamily="18" charset="0"/>
              </a:rPr>
              <a:t> : ________________________</a:t>
            </a:r>
            <a:r>
              <a:rPr lang="fr-FR" sz="11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kern="1200" dirty="0">
                <a:solidFill>
                  <a:srgbClr val="000000"/>
                </a:solidFill>
                <a:effectLst/>
                <a:ea typeface="Arial Unicode MS"/>
                <a:cs typeface="Times New Roman" panose="02020603050405020304" pitchFamily="18" charset="0"/>
              </a:rPr>
              <a:t>Email : </a:t>
            </a:r>
            <a:r>
              <a:rPr lang="fr-FR" sz="1100" kern="1200" dirty="0">
                <a:solidFill>
                  <a:srgbClr val="000000"/>
                </a:solidFill>
                <a:effectLst/>
                <a:ea typeface="Arial Unicode MS"/>
                <a:cs typeface="Times New Roman" panose="02020603050405020304" pitchFamily="18" charset="0"/>
              </a:rPr>
              <a:t>__________________________________________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18AE11D-75D2-0580-C8FF-64D90AFBA85C}"/>
              </a:ext>
            </a:extLst>
          </p:cNvPr>
          <p:cNvSpPr/>
          <p:nvPr/>
        </p:nvSpPr>
        <p:spPr>
          <a:xfrm>
            <a:off x="323338" y="1922534"/>
            <a:ext cx="5703650" cy="34007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Line 7">
            <a:extLst>
              <a:ext uri="{FF2B5EF4-FFF2-40B4-BE49-F238E27FC236}">
                <a16:creationId xmlns:a16="http://schemas.microsoft.com/office/drawing/2014/main" id="{2B6C276E-3BFF-8079-7B5E-902E8ADC7D39}"/>
              </a:ext>
            </a:extLst>
          </p:cNvPr>
          <p:cNvCxnSpPr>
            <a:cxnSpLocks/>
          </p:cNvCxnSpPr>
          <p:nvPr/>
        </p:nvCxnSpPr>
        <p:spPr>
          <a:xfrm flipV="1">
            <a:off x="6274450" y="1447800"/>
            <a:ext cx="0" cy="5295900"/>
          </a:xfrm>
          <a:prstGeom prst="line">
            <a:avLst/>
          </a:prstGeom>
          <a:ln w="3810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0B987FB3-DEAB-B453-967E-CD2255848E8B}"/>
              </a:ext>
            </a:extLst>
          </p:cNvPr>
          <p:cNvSpPr txBox="1"/>
          <p:nvPr/>
        </p:nvSpPr>
        <p:spPr>
          <a:xfrm>
            <a:off x="6521913" y="1494697"/>
            <a:ext cx="1011489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1 produit </a:t>
            </a:r>
            <a:r>
              <a:rPr lang="fr-FR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/ </a:t>
            </a:r>
            <a:r>
              <a:rPr lang="fr-FR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référence présenté(e)</a:t>
            </a:r>
            <a:r>
              <a:rPr lang="fr-FR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 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ea typeface="Arial Unicode MS"/>
                <a:cs typeface="Times New Roman" panose="02020603050405020304" pitchFamily="18" charset="0"/>
              </a:rPr>
              <a:t>495 € HT soit 594 € TTC</a:t>
            </a:r>
          </a:p>
          <a:p>
            <a:r>
              <a:rPr lang="fr-FR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A partir du 2</a:t>
            </a:r>
            <a:r>
              <a:rPr lang="fr-FR" sz="17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e</a:t>
            </a:r>
            <a:r>
              <a:rPr lang="fr-FR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 produit </a:t>
            </a:r>
            <a:r>
              <a:rPr lang="fr-FR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/</a:t>
            </a:r>
            <a:r>
              <a:rPr lang="fr-FR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 référence présenté(e)s et au-delà  :</a:t>
            </a:r>
          </a:p>
          <a:p>
            <a:r>
              <a:rPr lang="fr-FR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ea typeface="Arial Unicode MS"/>
                <a:cs typeface="Times New Roman" panose="02020603050405020304" pitchFamily="18" charset="0"/>
              </a:rPr>
              <a:t>280 € HT soit 336 € TTC</a:t>
            </a:r>
          </a:p>
          <a:p>
            <a:endParaRPr lang="fr-FR" b="1" dirty="0"/>
          </a:p>
          <a:p>
            <a:r>
              <a:rPr lang="fr-FR" dirty="0"/>
              <a:t> 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78D3D745-AA21-A15E-C6CB-B8265DB9380A}"/>
              </a:ext>
            </a:extLst>
          </p:cNvPr>
          <p:cNvSpPr txBox="1"/>
          <p:nvPr/>
        </p:nvSpPr>
        <p:spPr>
          <a:xfrm>
            <a:off x="6531565" y="2861488"/>
            <a:ext cx="594583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700" dirty="0"/>
              <a:t>Je souhaite présenter___________ produit(s) ou référence(s)</a:t>
            </a:r>
            <a:r>
              <a:rPr lang="fr-FR" sz="1700" dirty="0">
                <a:solidFill>
                  <a:srgbClr val="FF0000"/>
                </a:solidFill>
              </a:rPr>
              <a:t>*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000" b="1" dirty="0"/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fr-FR" sz="1700" b="1" dirty="0"/>
              <a:t>1</a:t>
            </a:r>
            <a:r>
              <a:rPr lang="fr-FR" sz="1700" b="1" baseline="30000" dirty="0"/>
              <a:t>er</a:t>
            </a:r>
            <a:r>
              <a:rPr lang="fr-FR" sz="1700" b="1" dirty="0"/>
              <a:t> dossier X 594 € TTC = ________ € TTC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fr-FR" sz="1700" b="1" dirty="0"/>
              <a:t>+ _______ dossier(s) </a:t>
            </a:r>
            <a:r>
              <a:rPr lang="fr-FR" sz="1700" b="1"/>
              <a:t>X 336 </a:t>
            </a:r>
            <a:r>
              <a:rPr lang="fr-FR" sz="1700" b="1" dirty="0"/>
              <a:t>€ TTC = _______ € TTC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700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700" b="1" dirty="0"/>
              <a:t>Soit un total de ____________________€ TTC</a:t>
            </a:r>
          </a:p>
          <a:p>
            <a:endParaRPr lang="fr-FR" sz="1700" dirty="0"/>
          </a:p>
          <a:p>
            <a:r>
              <a:rPr lang="fr-FR" sz="1700" dirty="0"/>
              <a:t>Nom, date et signature 	                Cachet de la société</a:t>
            </a:r>
          </a:p>
          <a:p>
            <a:r>
              <a:rPr lang="fr-FR" sz="1700" dirty="0"/>
              <a:t>de la personne habilitée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52DD0DA-F9C1-91CD-AA15-EE3D6688A2BF}"/>
              </a:ext>
            </a:extLst>
          </p:cNvPr>
          <p:cNvSpPr txBox="1"/>
          <p:nvPr/>
        </p:nvSpPr>
        <p:spPr>
          <a:xfrm>
            <a:off x="233711" y="5563686"/>
            <a:ext cx="5999677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600" dirty="0"/>
              <a:t>Condition de règlement  : </a:t>
            </a:r>
            <a:r>
              <a:rPr lang="fr-FR" sz="1600" u="sng" dirty="0"/>
              <a:t>100 % à la commande</a:t>
            </a:r>
            <a:r>
              <a:rPr lang="fr-FR" sz="1600" dirty="0"/>
              <a:t>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600" dirty="0"/>
              <a:t> par </a:t>
            </a:r>
            <a:r>
              <a:rPr lang="fr-FR" sz="1600" b="1" dirty="0"/>
              <a:t>virement bancaire, </a:t>
            </a:r>
            <a:r>
              <a:rPr lang="fr-FR" sz="1600" dirty="0"/>
              <a:t>RIB ci-dessous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900" dirty="0"/>
          </a:p>
          <a:p>
            <a:r>
              <a:rPr lang="fr-FR" sz="1800" dirty="0">
                <a:solidFill>
                  <a:srgbClr val="FF0000"/>
                </a:solidFill>
                <a:highlight>
                  <a:srgbClr val="FFFF00"/>
                </a:highlight>
              </a:rPr>
              <a:t>IBAN FR76 3000 3019 6800 0200 9462 102</a:t>
            </a:r>
            <a:endParaRPr lang="fr-FR" b="1" dirty="0"/>
          </a:p>
          <a:p>
            <a:r>
              <a:rPr lang="fr-FR" dirty="0"/>
              <a:t> </a:t>
            </a:r>
          </a:p>
        </p:txBody>
      </p:sp>
      <p:cxnSp>
        <p:nvCxnSpPr>
          <p:cNvPr id="6" name="Line 7">
            <a:extLst>
              <a:ext uri="{FF2B5EF4-FFF2-40B4-BE49-F238E27FC236}">
                <a16:creationId xmlns:a16="http://schemas.microsoft.com/office/drawing/2014/main" id="{8172397A-C4D2-ECA3-8A32-697041EB1610}"/>
              </a:ext>
            </a:extLst>
          </p:cNvPr>
          <p:cNvCxnSpPr>
            <a:cxnSpLocks/>
          </p:cNvCxnSpPr>
          <p:nvPr/>
        </p:nvCxnSpPr>
        <p:spPr>
          <a:xfrm flipV="1">
            <a:off x="7093600" y="26192"/>
            <a:ext cx="0" cy="1143988"/>
          </a:xfrm>
          <a:prstGeom prst="line">
            <a:avLst/>
          </a:prstGeom>
          <a:ln w="3810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cxnSp>
      <p:cxnSp>
        <p:nvCxnSpPr>
          <p:cNvPr id="8" name="Line 7">
            <a:extLst>
              <a:ext uri="{FF2B5EF4-FFF2-40B4-BE49-F238E27FC236}">
                <a16:creationId xmlns:a16="http://schemas.microsoft.com/office/drawing/2014/main" id="{75E83FF5-BD05-B8F7-DEA7-C3282C4B2148}"/>
              </a:ext>
            </a:extLst>
          </p:cNvPr>
          <p:cNvCxnSpPr>
            <a:cxnSpLocks/>
          </p:cNvCxnSpPr>
          <p:nvPr/>
        </p:nvCxnSpPr>
        <p:spPr>
          <a:xfrm flipH="1">
            <a:off x="7093600" y="1170180"/>
            <a:ext cx="5098400" cy="0"/>
          </a:xfrm>
          <a:prstGeom prst="line">
            <a:avLst/>
          </a:prstGeom>
          <a:ln w="3810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AA5810FD-9264-3410-15A2-D200FA672566}"/>
              </a:ext>
            </a:extLst>
          </p:cNvPr>
          <p:cNvSpPr txBox="1"/>
          <p:nvPr/>
        </p:nvSpPr>
        <p:spPr>
          <a:xfrm>
            <a:off x="6531565" y="6202323"/>
            <a:ext cx="57363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1" dirty="0">
                <a:solidFill>
                  <a:srgbClr val="FF0000"/>
                </a:solidFill>
              </a:rPr>
              <a:t>*ATTENTION </a:t>
            </a:r>
            <a:r>
              <a:rPr lang="fr-FR" sz="1500" b="1" dirty="0"/>
              <a:t>: Chaque produit / référence d’une même gamme correspond à 1 dossier de candidature. Ex : 3 recettes =  3 dossiers</a:t>
            </a:r>
          </a:p>
          <a:p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B45B03F-1659-04F5-2470-9F9D116BF91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0" t="16826" r="10265" b="15268"/>
          <a:stretch/>
        </p:blipFill>
        <p:spPr>
          <a:xfrm>
            <a:off x="398873" y="99595"/>
            <a:ext cx="2074983" cy="13838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902014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245</Words>
  <Application>Microsoft Office PowerPoint</Application>
  <PresentationFormat>Grand écran</PresentationFormat>
  <Paragraphs>37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Arial Unicode MS</vt:lpstr>
      <vt:lpstr>Calibri</vt:lpstr>
      <vt:lpstr>Calibri Light</vt:lpstr>
      <vt:lpstr>Times New Roman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PAUL FEDELE</dc:creator>
  <cp:lastModifiedBy>Paul FEDELE</cp:lastModifiedBy>
  <cp:revision>18</cp:revision>
  <cp:lastPrinted>2023-06-22T14:44:23Z</cp:lastPrinted>
  <dcterms:created xsi:type="dcterms:W3CDTF">2023-03-10T15:11:03Z</dcterms:created>
  <dcterms:modified xsi:type="dcterms:W3CDTF">2024-07-04T08:47:32Z</dcterms:modified>
</cp:coreProperties>
</file>